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91" r:id="rId5"/>
    <p:sldId id="386" r:id="rId6"/>
    <p:sldId id="387" r:id="rId7"/>
    <p:sldId id="388" r:id="rId8"/>
    <p:sldId id="391" r:id="rId9"/>
    <p:sldId id="392" r:id="rId10"/>
    <p:sldId id="394" r:id="rId11"/>
    <p:sldId id="393" r:id="rId12"/>
    <p:sldId id="395" r:id="rId13"/>
    <p:sldId id="396" r:id="rId14"/>
    <p:sldId id="397" r:id="rId15"/>
    <p:sldId id="398" r:id="rId16"/>
    <p:sldId id="389" r:id="rId17"/>
    <p:sldId id="390" r:id="rId18"/>
    <p:sldId id="400" r:id="rId19"/>
    <p:sldId id="39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5"/>
    <a:srgbClr val="E9012C"/>
    <a:srgbClr val="F6B3D4"/>
    <a:srgbClr val="028880"/>
    <a:srgbClr val="DD0039"/>
    <a:srgbClr val="251720"/>
    <a:srgbClr val="F61A53"/>
    <a:srgbClr val="068998"/>
    <a:srgbClr val="BFBFBF"/>
    <a:srgbClr val="C1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50D8A-A806-48C6-A8AA-11773E799CDF}" v="19" dt="2019-10-22T07:38:30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47" autoAdjust="0"/>
  </p:normalViewPr>
  <p:slideViewPr>
    <p:cSldViewPr snapToGrid="0">
      <p:cViewPr>
        <p:scale>
          <a:sx n="25" d="100"/>
          <a:sy n="25" d="100"/>
        </p:scale>
        <p:origin x="1194" y="70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4FB50D8A-A806-48C6-A8AA-11773E799CDF}"/>
    <pc:docChg chg="undo custSel addSld delSld modSld sldOrd">
      <pc:chgData name="Stijn Weijermars" userId="e364d0b9-009e-4116-b78a-a86aed516e71" providerId="ADAL" clId="{4FB50D8A-A806-48C6-A8AA-11773E799CDF}" dt="2019-10-22T07:42:42.818" v="280" actId="20577"/>
      <pc:docMkLst>
        <pc:docMk/>
      </pc:docMkLst>
      <pc:sldChg chg="delSp modSp">
        <pc:chgData name="Stijn Weijermars" userId="e364d0b9-009e-4116-b78a-a86aed516e71" providerId="ADAL" clId="{4FB50D8A-A806-48C6-A8AA-11773E799CDF}" dt="2019-10-22T07:40:00.499" v="274" actId="1037"/>
        <pc:sldMkLst>
          <pc:docMk/>
          <pc:sldMk cId="1058433591" sldId="291"/>
        </pc:sldMkLst>
        <pc:spChg chg="mod">
          <ac:chgData name="Stijn Weijermars" userId="e364d0b9-009e-4116-b78a-a86aed516e71" providerId="ADAL" clId="{4FB50D8A-A806-48C6-A8AA-11773E799CDF}" dt="2019-10-22T07:40:00.499" v="274" actId="1037"/>
          <ac:spMkLst>
            <pc:docMk/>
            <pc:sldMk cId="1058433591" sldId="291"/>
            <ac:spMk id="7" creationId="{00000000-0000-0000-0000-000000000000}"/>
          </ac:spMkLst>
        </pc:spChg>
        <pc:spChg chg="mod">
          <ac:chgData name="Stijn Weijermars" userId="e364d0b9-009e-4116-b78a-a86aed516e71" providerId="ADAL" clId="{4FB50D8A-A806-48C6-A8AA-11773E799CDF}" dt="2019-10-22T07:40:00.499" v="274" actId="1037"/>
          <ac:spMkLst>
            <pc:docMk/>
            <pc:sldMk cId="1058433591" sldId="291"/>
            <ac:spMk id="8" creationId="{00000000-0000-0000-0000-000000000000}"/>
          </ac:spMkLst>
        </pc:spChg>
        <pc:spChg chg="mod">
          <ac:chgData name="Stijn Weijermars" userId="e364d0b9-009e-4116-b78a-a86aed516e71" providerId="ADAL" clId="{4FB50D8A-A806-48C6-A8AA-11773E799CDF}" dt="2019-10-22T07:40:00.499" v="274" actId="1037"/>
          <ac:spMkLst>
            <pc:docMk/>
            <pc:sldMk cId="1058433591" sldId="291"/>
            <ac:spMk id="10" creationId="{00000000-0000-0000-0000-000000000000}"/>
          </ac:spMkLst>
        </pc:spChg>
        <pc:picChg chg="del">
          <ac:chgData name="Stijn Weijermars" userId="e364d0b9-009e-4116-b78a-a86aed516e71" providerId="ADAL" clId="{4FB50D8A-A806-48C6-A8AA-11773E799CDF}" dt="2019-10-22T07:39:51.334" v="247" actId="478"/>
          <ac:picMkLst>
            <pc:docMk/>
            <pc:sldMk cId="1058433591" sldId="291"/>
            <ac:picMk id="9" creationId="{00000000-0000-0000-0000-000000000000}"/>
          </ac:picMkLst>
        </pc:picChg>
      </pc:sldChg>
      <pc:sldChg chg="del">
        <pc:chgData name="Stijn Weijermars" userId="e364d0b9-009e-4116-b78a-a86aed516e71" providerId="ADAL" clId="{4FB50D8A-A806-48C6-A8AA-11773E799CDF}" dt="2019-10-22T06:35:16.177" v="67" actId="2696"/>
        <pc:sldMkLst>
          <pc:docMk/>
          <pc:sldMk cId="1357631818" sldId="382"/>
        </pc:sldMkLst>
      </pc:sldChg>
      <pc:sldChg chg="del">
        <pc:chgData name="Stijn Weijermars" userId="e364d0b9-009e-4116-b78a-a86aed516e71" providerId="ADAL" clId="{4FB50D8A-A806-48C6-A8AA-11773E799CDF}" dt="2019-10-22T06:35:17.520" v="68" actId="2696"/>
        <pc:sldMkLst>
          <pc:docMk/>
          <pc:sldMk cId="2552409565" sldId="383"/>
        </pc:sldMkLst>
      </pc:sldChg>
      <pc:sldChg chg="modNotesTx">
        <pc:chgData name="Stijn Weijermars" userId="e364d0b9-009e-4116-b78a-a86aed516e71" providerId="ADAL" clId="{4FB50D8A-A806-48C6-A8AA-11773E799CDF}" dt="2019-10-22T07:42:42.818" v="280" actId="20577"/>
        <pc:sldMkLst>
          <pc:docMk/>
          <pc:sldMk cId="2533043490" sldId="386"/>
        </pc:sldMkLst>
      </pc:sldChg>
      <pc:sldChg chg="ord">
        <pc:chgData name="Stijn Weijermars" userId="e364d0b9-009e-4116-b78a-a86aed516e71" providerId="ADAL" clId="{4FB50D8A-A806-48C6-A8AA-11773E799CDF}" dt="2019-10-22T07:30:54.395" v="117"/>
        <pc:sldMkLst>
          <pc:docMk/>
          <pc:sldMk cId="4210386148" sldId="389"/>
        </pc:sldMkLst>
      </pc:sldChg>
      <pc:sldChg chg="delSp ord">
        <pc:chgData name="Stijn Weijermars" userId="e364d0b9-009e-4116-b78a-a86aed516e71" providerId="ADAL" clId="{4FB50D8A-A806-48C6-A8AA-11773E799CDF}" dt="2019-10-22T07:32:44.169" v="119"/>
        <pc:sldMkLst>
          <pc:docMk/>
          <pc:sldMk cId="1431466494" sldId="390"/>
        </pc:sldMkLst>
        <pc:picChg chg="del">
          <ac:chgData name="Stijn Weijermars" userId="e364d0b9-009e-4116-b78a-a86aed516e71" providerId="ADAL" clId="{4FB50D8A-A806-48C6-A8AA-11773E799CDF}" dt="2019-10-22T07:32:44.169" v="119"/>
          <ac:picMkLst>
            <pc:docMk/>
            <pc:sldMk cId="1431466494" sldId="390"/>
            <ac:picMk id="3" creationId="{CB84F802-A403-405B-8D3F-1A0101F61CE1}"/>
          </ac:picMkLst>
        </pc:picChg>
        <pc:picChg chg="del">
          <ac:chgData name="Stijn Weijermars" userId="e364d0b9-009e-4116-b78a-a86aed516e71" providerId="ADAL" clId="{4FB50D8A-A806-48C6-A8AA-11773E799CDF}" dt="2019-10-22T07:32:39.315" v="118"/>
          <ac:picMkLst>
            <pc:docMk/>
            <pc:sldMk cId="1431466494" sldId="390"/>
            <ac:picMk id="1026" creationId="{34ABE116-E20A-4B41-8DC4-33AE79004060}"/>
          </ac:picMkLst>
        </pc:picChg>
      </pc:sldChg>
      <pc:sldChg chg="modSp">
        <pc:chgData name="Stijn Weijermars" userId="e364d0b9-009e-4116-b78a-a86aed516e71" providerId="ADAL" clId="{4FB50D8A-A806-48C6-A8AA-11773E799CDF}" dt="2019-10-22T07:41:24.442" v="276" actId="688"/>
        <pc:sldMkLst>
          <pc:docMk/>
          <pc:sldMk cId="2624407338" sldId="395"/>
        </pc:sldMkLst>
        <pc:picChg chg="mod">
          <ac:chgData name="Stijn Weijermars" userId="e364d0b9-009e-4116-b78a-a86aed516e71" providerId="ADAL" clId="{4FB50D8A-A806-48C6-A8AA-11773E799CDF}" dt="2019-10-22T07:41:24.442" v="276" actId="688"/>
          <ac:picMkLst>
            <pc:docMk/>
            <pc:sldMk cId="2624407338" sldId="395"/>
            <ac:picMk id="7" creationId="{00000000-0000-0000-0000-000000000000}"/>
          </ac:picMkLst>
        </pc:picChg>
      </pc:sldChg>
      <pc:sldChg chg="delSp">
        <pc:chgData name="Stijn Weijermars" userId="e364d0b9-009e-4116-b78a-a86aed516e71" providerId="ADAL" clId="{4FB50D8A-A806-48C6-A8AA-11773E799CDF}" dt="2019-10-22T07:42:15.009" v="277" actId="478"/>
        <pc:sldMkLst>
          <pc:docMk/>
          <pc:sldMk cId="3930845537" sldId="398"/>
        </pc:sldMkLst>
        <pc:picChg chg="del">
          <ac:chgData name="Stijn Weijermars" userId="e364d0b9-009e-4116-b78a-a86aed516e71" providerId="ADAL" clId="{4FB50D8A-A806-48C6-A8AA-11773E799CDF}" dt="2019-10-22T07:42:15.009" v="277" actId="478"/>
          <ac:picMkLst>
            <pc:docMk/>
            <pc:sldMk cId="3930845537" sldId="398"/>
            <ac:picMk id="5" creationId="{00000000-0000-0000-0000-000000000000}"/>
          </ac:picMkLst>
        </pc:picChg>
      </pc:sldChg>
      <pc:sldChg chg="addSp delSp modSp add">
        <pc:chgData name="Stijn Weijermars" userId="e364d0b9-009e-4116-b78a-a86aed516e71" providerId="ADAL" clId="{4FB50D8A-A806-48C6-A8AA-11773E799CDF}" dt="2019-10-22T07:39:30.860" v="246" actId="1035"/>
        <pc:sldMkLst>
          <pc:docMk/>
          <pc:sldMk cId="1993543469" sldId="399"/>
        </pc:sldMkLst>
        <pc:spChg chg="mod">
          <ac:chgData name="Stijn Weijermars" userId="e364d0b9-009e-4116-b78a-a86aed516e71" providerId="ADAL" clId="{4FB50D8A-A806-48C6-A8AA-11773E799CDF}" dt="2019-10-22T07:21:46.224" v="96" actId="20577"/>
          <ac:spMkLst>
            <pc:docMk/>
            <pc:sldMk cId="1993543469" sldId="399"/>
            <ac:spMk id="2" creationId="{2BF4E140-D74A-45BE-A448-D5C7ED3765BF}"/>
          </ac:spMkLst>
        </pc:spChg>
        <pc:spChg chg="del">
          <ac:chgData name="Stijn Weijermars" userId="e364d0b9-009e-4116-b78a-a86aed516e71" providerId="ADAL" clId="{4FB50D8A-A806-48C6-A8AA-11773E799CDF}" dt="2019-10-22T07:27:31.827" v="97"/>
          <ac:spMkLst>
            <pc:docMk/>
            <pc:sldMk cId="1993543469" sldId="399"/>
            <ac:spMk id="3" creationId="{1F17D16F-6985-4EBC-805C-B5DAB398335E}"/>
          </ac:spMkLst>
        </pc:spChg>
        <pc:spChg chg="add del mod">
          <ac:chgData name="Stijn Weijermars" userId="e364d0b9-009e-4116-b78a-a86aed516e71" providerId="ADAL" clId="{4FB50D8A-A806-48C6-A8AA-11773E799CDF}" dt="2019-10-22T07:28:45.745" v="108"/>
          <ac:spMkLst>
            <pc:docMk/>
            <pc:sldMk cId="1993543469" sldId="399"/>
            <ac:spMk id="5" creationId="{D768CE2A-447F-4D6C-A8F2-7CB2728B3F4F}"/>
          </ac:spMkLst>
        </pc:spChg>
        <pc:spChg chg="add mod">
          <ac:chgData name="Stijn Weijermars" userId="e364d0b9-009e-4116-b78a-a86aed516e71" providerId="ADAL" clId="{4FB50D8A-A806-48C6-A8AA-11773E799CDF}" dt="2019-10-22T07:29:13.357" v="116" actId="1076"/>
          <ac:spMkLst>
            <pc:docMk/>
            <pc:sldMk cId="1993543469" sldId="399"/>
            <ac:spMk id="6" creationId="{4C447A7A-FDAF-42EA-928D-10C2F7A5EEAC}"/>
          </ac:spMkLst>
        </pc:spChg>
        <pc:picChg chg="add mod modCrop">
          <ac:chgData name="Stijn Weijermars" userId="e364d0b9-009e-4116-b78a-a86aed516e71" providerId="ADAL" clId="{4FB50D8A-A806-48C6-A8AA-11773E799CDF}" dt="2019-10-22T07:28:23.400" v="103" actId="1076"/>
          <ac:picMkLst>
            <pc:docMk/>
            <pc:sldMk cId="1993543469" sldId="399"/>
            <ac:picMk id="4" creationId="{50EC31C0-53B1-48F0-8898-26CF642630F7}"/>
          </ac:picMkLst>
        </pc:picChg>
        <pc:picChg chg="add mod ord modCrop">
          <ac:chgData name="Stijn Weijermars" userId="e364d0b9-009e-4116-b78a-a86aed516e71" providerId="ADAL" clId="{4FB50D8A-A806-48C6-A8AA-11773E799CDF}" dt="2019-10-22T07:39:23.931" v="239" actId="166"/>
          <ac:picMkLst>
            <pc:docMk/>
            <pc:sldMk cId="1993543469" sldId="399"/>
            <ac:picMk id="7" creationId="{8E72076D-CE46-4F0B-9A93-7570C86AC306}"/>
          </ac:picMkLst>
        </pc:picChg>
        <pc:picChg chg="add mod modCrop">
          <ac:chgData name="Stijn Weijermars" userId="e364d0b9-009e-4116-b78a-a86aed516e71" providerId="ADAL" clId="{4FB50D8A-A806-48C6-A8AA-11773E799CDF}" dt="2019-10-22T07:39:30.860" v="246" actId="1035"/>
          <ac:picMkLst>
            <pc:docMk/>
            <pc:sldMk cId="1993543469" sldId="399"/>
            <ac:picMk id="8" creationId="{8FD6652E-CEB3-4647-9E18-76D03978EFB8}"/>
          </ac:picMkLst>
        </pc:picChg>
      </pc:sldChg>
      <pc:sldChg chg="del">
        <pc:chgData name="Stijn Weijermars" userId="e364d0b9-009e-4116-b78a-a86aed516e71" providerId="ADAL" clId="{4FB50D8A-A806-48C6-A8AA-11773E799CDF}" dt="2019-10-22T07:20:29.237" v="81" actId="2696"/>
        <pc:sldMkLst>
          <pc:docMk/>
          <pc:sldMk cId="2062857674" sldId="399"/>
        </pc:sldMkLst>
      </pc:sldChg>
      <pc:sldChg chg="del">
        <pc:chgData name="Stijn Weijermars" userId="e364d0b9-009e-4116-b78a-a86aed516e71" providerId="ADAL" clId="{4FB50D8A-A806-48C6-A8AA-11773E799CDF}" dt="2019-10-22T07:20:28.746" v="80" actId="2696"/>
        <pc:sldMkLst>
          <pc:docMk/>
          <pc:sldMk cId="12540014" sldId="400"/>
        </pc:sldMkLst>
      </pc:sldChg>
      <pc:sldChg chg="add del">
        <pc:chgData name="Stijn Weijermars" userId="e364d0b9-009e-4116-b78a-a86aed516e71" providerId="ADAL" clId="{4FB50D8A-A806-48C6-A8AA-11773E799CDF}" dt="2019-10-22T07:28:38.097" v="105"/>
        <pc:sldMkLst>
          <pc:docMk/>
          <pc:sldMk cId="2000323454" sldId="400"/>
        </pc:sldMkLst>
      </pc:sldChg>
      <pc:sldChg chg="addSp delSp modSp add">
        <pc:chgData name="Stijn Weijermars" userId="e364d0b9-009e-4116-b78a-a86aed516e71" providerId="ADAL" clId="{4FB50D8A-A806-48C6-A8AA-11773E799CDF}" dt="2019-10-22T07:36:23.659" v="224" actId="478"/>
        <pc:sldMkLst>
          <pc:docMk/>
          <pc:sldMk cId="2809306469" sldId="400"/>
        </pc:sldMkLst>
        <pc:spChg chg="mod">
          <ac:chgData name="Stijn Weijermars" userId="e364d0b9-009e-4116-b78a-a86aed516e71" providerId="ADAL" clId="{4FB50D8A-A806-48C6-A8AA-11773E799CDF}" dt="2019-10-22T07:33:08.379" v="185" actId="20577"/>
          <ac:spMkLst>
            <pc:docMk/>
            <pc:sldMk cId="2809306469" sldId="400"/>
            <ac:spMk id="2" creationId="{033A164C-F3ED-4BAC-A94C-4F8CF4FBAC34}"/>
          </ac:spMkLst>
        </pc:spChg>
        <pc:spChg chg="del">
          <ac:chgData name="Stijn Weijermars" userId="e364d0b9-009e-4116-b78a-a86aed516e71" providerId="ADAL" clId="{4FB50D8A-A806-48C6-A8AA-11773E799CDF}" dt="2019-10-22T07:33:11.834" v="186"/>
          <ac:spMkLst>
            <pc:docMk/>
            <pc:sldMk cId="2809306469" sldId="400"/>
            <ac:spMk id="3" creationId="{5D31E12E-723E-4ADD-9A0C-3FE9C048A836}"/>
          </ac:spMkLst>
        </pc:spChg>
        <pc:spChg chg="del">
          <ac:chgData name="Stijn Weijermars" userId="e364d0b9-009e-4116-b78a-a86aed516e71" providerId="ADAL" clId="{4FB50D8A-A806-48C6-A8AA-11773E799CDF}" dt="2019-10-22T07:33:14.791" v="187" actId="478"/>
          <ac:spMkLst>
            <pc:docMk/>
            <pc:sldMk cId="2809306469" sldId="400"/>
            <ac:spMk id="4" creationId="{6276ECA4-C789-49D1-86DC-366256AD5FC1}"/>
          </ac:spMkLst>
        </pc:spChg>
        <pc:spChg chg="add del mod">
          <ac:chgData name="Stijn Weijermars" userId="e364d0b9-009e-4116-b78a-a86aed516e71" providerId="ADAL" clId="{4FB50D8A-A806-48C6-A8AA-11773E799CDF}" dt="2019-10-22T07:36:23.659" v="224" actId="478"/>
          <ac:spMkLst>
            <pc:docMk/>
            <pc:sldMk cId="2809306469" sldId="400"/>
            <ac:spMk id="9" creationId="{FA2A7384-9750-4E32-B39C-B81229FEC516}"/>
          </ac:spMkLst>
        </pc:spChg>
        <pc:grpChg chg="add mod">
          <ac:chgData name="Stijn Weijermars" userId="e364d0b9-009e-4116-b78a-a86aed516e71" providerId="ADAL" clId="{4FB50D8A-A806-48C6-A8AA-11773E799CDF}" dt="2019-10-22T07:36:21.165" v="223" actId="1076"/>
          <ac:grpSpMkLst>
            <pc:docMk/>
            <pc:sldMk cId="2809306469" sldId="400"/>
            <ac:grpSpMk id="10" creationId="{3212A89D-EBC9-430D-81E4-023C6A89EF66}"/>
          </ac:grpSpMkLst>
        </pc:grpChg>
        <pc:picChg chg="add del mod">
          <ac:chgData name="Stijn Weijermars" userId="e364d0b9-009e-4116-b78a-a86aed516e71" providerId="ADAL" clId="{4FB50D8A-A806-48C6-A8AA-11773E799CDF}" dt="2019-10-22T07:34:52.388" v="200" actId="478"/>
          <ac:picMkLst>
            <pc:docMk/>
            <pc:sldMk cId="2809306469" sldId="400"/>
            <ac:picMk id="5" creationId="{35096DD3-3DB9-4A62-9E86-D33E230DFBC0}"/>
          </ac:picMkLst>
        </pc:picChg>
        <pc:picChg chg="add mod ord modCrop">
          <ac:chgData name="Stijn Weijermars" userId="e364d0b9-009e-4116-b78a-a86aed516e71" providerId="ADAL" clId="{4FB50D8A-A806-48C6-A8AA-11773E799CDF}" dt="2019-10-22T07:36:12.567" v="221" actId="164"/>
          <ac:picMkLst>
            <pc:docMk/>
            <pc:sldMk cId="2809306469" sldId="400"/>
            <ac:picMk id="6" creationId="{7A210672-72A0-45F5-9BA5-FF5EE25FB9E3}"/>
          </ac:picMkLst>
        </pc:picChg>
        <pc:picChg chg="add mod">
          <ac:chgData name="Stijn Weijermars" userId="e364d0b9-009e-4116-b78a-a86aed516e71" providerId="ADAL" clId="{4FB50D8A-A806-48C6-A8AA-11773E799CDF}" dt="2019-10-22T07:36:12.567" v="221" actId="164"/>
          <ac:picMkLst>
            <pc:docMk/>
            <pc:sldMk cId="2809306469" sldId="400"/>
            <ac:picMk id="7" creationId="{BA585FB4-1BCC-4553-B075-6BA469D684EB}"/>
          </ac:picMkLst>
        </pc:picChg>
      </pc:sldChg>
      <pc:sldChg chg="del">
        <pc:chgData name="Stijn Weijermars" userId="e364d0b9-009e-4116-b78a-a86aed516e71" providerId="ADAL" clId="{4FB50D8A-A806-48C6-A8AA-11773E799CDF}" dt="2019-10-22T07:20:20.960" v="79" actId="2696"/>
        <pc:sldMkLst>
          <pc:docMk/>
          <pc:sldMk cId="2013490334" sldId="401"/>
        </pc:sldMkLst>
      </pc:sldChg>
      <pc:sldChg chg="del">
        <pc:chgData name="Stijn Weijermars" userId="e364d0b9-009e-4116-b78a-a86aed516e71" providerId="ADAL" clId="{4FB50D8A-A806-48C6-A8AA-11773E799CDF}" dt="2019-10-22T07:20:19.660" v="78" actId="2696"/>
        <pc:sldMkLst>
          <pc:docMk/>
          <pc:sldMk cId="1381087582" sldId="402"/>
        </pc:sldMkLst>
      </pc:sldChg>
      <pc:sldChg chg="del">
        <pc:chgData name="Stijn Weijermars" userId="e364d0b9-009e-4116-b78a-a86aed516e71" providerId="ADAL" clId="{4FB50D8A-A806-48C6-A8AA-11773E799CDF}" dt="2019-10-22T07:20:17.860" v="77" actId="2696"/>
        <pc:sldMkLst>
          <pc:docMk/>
          <pc:sldMk cId="288690873" sldId="403"/>
        </pc:sldMkLst>
      </pc:sldChg>
      <pc:sldChg chg="del">
        <pc:chgData name="Stijn Weijermars" userId="e364d0b9-009e-4116-b78a-a86aed516e71" providerId="ADAL" clId="{4FB50D8A-A806-48C6-A8AA-11773E799CDF}" dt="2019-10-22T07:20:15.519" v="76" actId="2696"/>
        <pc:sldMkLst>
          <pc:docMk/>
          <pc:sldMk cId="3602987183" sldId="404"/>
        </pc:sldMkLst>
      </pc:sldChg>
      <pc:sldChg chg="del">
        <pc:chgData name="Stijn Weijermars" userId="e364d0b9-009e-4116-b78a-a86aed516e71" providerId="ADAL" clId="{4FB50D8A-A806-48C6-A8AA-11773E799CDF}" dt="2019-10-22T07:20:14.785" v="75" actId="2696"/>
        <pc:sldMkLst>
          <pc:docMk/>
          <pc:sldMk cId="3892094238" sldId="405"/>
        </pc:sldMkLst>
      </pc:sldChg>
      <pc:sldChg chg="del">
        <pc:chgData name="Stijn Weijermars" userId="e364d0b9-009e-4116-b78a-a86aed516e71" providerId="ADAL" clId="{4FB50D8A-A806-48C6-A8AA-11773E799CDF}" dt="2019-10-22T07:20:13.365" v="74" actId="2696"/>
        <pc:sldMkLst>
          <pc:docMk/>
          <pc:sldMk cId="4028226028" sldId="406"/>
        </pc:sldMkLst>
      </pc:sldChg>
      <pc:sldChg chg="del">
        <pc:chgData name="Stijn Weijermars" userId="e364d0b9-009e-4116-b78a-a86aed516e71" providerId="ADAL" clId="{4FB50D8A-A806-48C6-A8AA-11773E799CDF}" dt="2019-10-22T07:20:12.887" v="73" actId="2696"/>
        <pc:sldMkLst>
          <pc:docMk/>
          <pc:sldMk cId="256084" sldId="407"/>
        </pc:sldMkLst>
      </pc:sldChg>
      <pc:sldChg chg="del">
        <pc:chgData name="Stijn Weijermars" userId="e364d0b9-009e-4116-b78a-a86aed516e71" providerId="ADAL" clId="{4FB50D8A-A806-48C6-A8AA-11773E799CDF}" dt="2019-10-22T07:20:12.348" v="72" actId="2696"/>
        <pc:sldMkLst>
          <pc:docMk/>
          <pc:sldMk cId="500845683" sldId="408"/>
        </pc:sldMkLst>
      </pc:sldChg>
      <pc:sldChg chg="del">
        <pc:chgData name="Stijn Weijermars" userId="e364d0b9-009e-4116-b78a-a86aed516e71" providerId="ADAL" clId="{4FB50D8A-A806-48C6-A8AA-11773E799CDF}" dt="2019-10-22T07:20:11.849" v="71" actId="2696"/>
        <pc:sldMkLst>
          <pc:docMk/>
          <pc:sldMk cId="3206417269" sldId="409"/>
        </pc:sldMkLst>
      </pc:sldChg>
      <pc:sldChg chg="del">
        <pc:chgData name="Stijn Weijermars" userId="e364d0b9-009e-4116-b78a-a86aed516e71" providerId="ADAL" clId="{4FB50D8A-A806-48C6-A8AA-11773E799CDF}" dt="2019-10-22T07:20:11.366" v="70" actId="2696"/>
        <pc:sldMkLst>
          <pc:docMk/>
          <pc:sldMk cId="4079742581" sldId="410"/>
        </pc:sldMkLst>
      </pc:sldChg>
      <pc:sldChg chg="del">
        <pc:chgData name="Stijn Weijermars" userId="e364d0b9-009e-4116-b78a-a86aed516e71" providerId="ADAL" clId="{4FB50D8A-A806-48C6-A8AA-11773E799CDF}" dt="2019-10-22T07:20:10.856" v="69" actId="2696"/>
        <pc:sldMkLst>
          <pc:docMk/>
          <pc:sldMk cId="1736901859" sldId="411"/>
        </pc:sldMkLst>
      </pc:sldChg>
      <pc:sldChg chg="del">
        <pc:chgData name="Stijn Weijermars" userId="e364d0b9-009e-4116-b78a-a86aed516e71" providerId="ADAL" clId="{4FB50D8A-A806-48C6-A8AA-11773E799CDF}" dt="2019-10-22T07:20:30.026" v="82" actId="2696"/>
        <pc:sldMkLst>
          <pc:docMk/>
          <pc:sldMk cId="2417891398" sldId="4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99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53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egenlicht/kijk/afleveringen/2019-2020/houtbouwers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205587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 </a:t>
            </a:r>
          </a:p>
          <a:p>
            <a:r>
              <a:rPr lang="nl-NL" dirty="0">
                <a:solidFill>
                  <a:srgbClr val="068998"/>
                </a:solidFill>
              </a:rPr>
              <a:t>Dinsdag  10 oktober 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989076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r>
              <a:rPr lang="nl-NL" dirty="0">
                <a:solidFill>
                  <a:srgbClr val="068998"/>
                </a:solidFill>
              </a:rPr>
              <a:t> 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68998"/>
                </a:solidFill>
              </a:rPr>
              <a:t>Huis</a:t>
            </a: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90347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Rendement en opbrengst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Rendement zonnepanelen 85%</a:t>
            </a:r>
          </a:p>
          <a:p>
            <a:r>
              <a:rPr lang="nl-NL" dirty="0"/>
              <a:t>Rendement kolen 35%...</a:t>
            </a:r>
          </a:p>
          <a:p>
            <a:endParaRPr lang="nl-NL" dirty="0"/>
          </a:p>
          <a:p>
            <a:r>
              <a:rPr lang="nl-NL" dirty="0"/>
              <a:t>Voordelen zonnepanelen</a:t>
            </a:r>
          </a:p>
          <a:p>
            <a:pPr lvl="1"/>
            <a:r>
              <a:rPr lang="nl-NL" dirty="0"/>
              <a:t>Besparen op energierekening</a:t>
            </a:r>
          </a:p>
          <a:p>
            <a:pPr lvl="2"/>
            <a:r>
              <a:rPr lang="nl-NL" dirty="0"/>
              <a:t>Rendeert beter dan spaargeld</a:t>
            </a:r>
          </a:p>
          <a:p>
            <a:pPr lvl="1"/>
            <a:r>
              <a:rPr lang="nl-NL" dirty="0"/>
              <a:t>Spaart het klimaat</a:t>
            </a:r>
          </a:p>
          <a:p>
            <a:pPr lvl="1"/>
            <a:r>
              <a:rPr lang="nl-NL" dirty="0"/>
              <a:t>Minder afhankelijk van de energieleverancier</a:t>
            </a:r>
          </a:p>
          <a:p>
            <a:pPr lvl="1"/>
            <a:r>
              <a:rPr lang="nl-NL" dirty="0"/>
              <a:t>Waardestijging van je huis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38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Badkamer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6"/>
          <a:stretch/>
        </p:blipFill>
        <p:spPr>
          <a:xfrm>
            <a:off x="3919229" y="1956391"/>
            <a:ext cx="6479205" cy="4169772"/>
          </a:xfrm>
        </p:spPr>
      </p:pic>
    </p:spTree>
    <p:extLst>
      <p:ext uri="{BB962C8B-B14F-4D97-AF65-F5344CB8AC3E}">
        <p14:creationId xmlns:p14="http://schemas.microsoft.com/office/powerpoint/2010/main" val="343507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 badkamer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Vervuiling verpakking en </a:t>
            </a:r>
            <a:r>
              <a:rPr lang="nl-NL" dirty="0" err="1"/>
              <a:t>microbeads</a:t>
            </a:r>
            <a:r>
              <a:rPr lang="nl-NL" dirty="0"/>
              <a:t> vallen mee</a:t>
            </a:r>
          </a:p>
          <a:p>
            <a:r>
              <a:rPr lang="nl-NL" dirty="0"/>
              <a:t>Verbruik water valt mee, slechts 1% watergebruik is kraanwater</a:t>
            </a:r>
          </a:p>
          <a:p>
            <a:r>
              <a:rPr lang="nl-NL" dirty="0"/>
              <a:t>Wat dan wel?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Verwarming water!!!</a:t>
            </a:r>
          </a:p>
          <a:p>
            <a:r>
              <a:rPr lang="nl-NL" dirty="0"/>
              <a:t>Verborgen energie in waterketen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50" y="4727518"/>
            <a:ext cx="6081823" cy="17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71" y="-240315"/>
            <a:ext cx="5376530" cy="7148203"/>
          </a:xfrm>
        </p:spPr>
      </p:pic>
    </p:spTree>
    <p:extLst>
      <p:ext uri="{BB962C8B-B14F-4D97-AF65-F5344CB8AC3E}">
        <p14:creationId xmlns:p14="http://schemas.microsoft.com/office/powerpoint/2010/main" val="421038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Hout als duurzaam alternatief?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Hout is hernieuwbaar en legt CO2 vast </a:t>
            </a:r>
            <a:r>
              <a:rPr lang="nl-NL" dirty="0" err="1"/>
              <a:t>ipv</a:t>
            </a:r>
            <a:r>
              <a:rPr lang="nl-NL" dirty="0"/>
              <a:t> uitstoot zoals staal, cement en beton</a:t>
            </a:r>
          </a:p>
          <a:p>
            <a:r>
              <a:rPr lang="nl-NL" dirty="0"/>
              <a:t>Hout kan niet alles wat beton kan</a:t>
            </a:r>
          </a:p>
          <a:p>
            <a:r>
              <a:rPr lang="nl-NL" dirty="0"/>
              <a:t>#</a:t>
            </a:r>
            <a:r>
              <a:rPr lang="nl-NL" dirty="0" err="1"/>
              <a:t>duurtlang</a:t>
            </a:r>
            <a:r>
              <a:rPr lang="nl-NL" dirty="0"/>
              <a:t>…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8750" y="2086769"/>
            <a:ext cx="4762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6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A164C-F3ED-4BAC-A94C-4F8CF4FB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Joris Verhoeven Architect Tilburg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212A89D-EBC9-430D-81E4-023C6A89EF66}"/>
              </a:ext>
            </a:extLst>
          </p:cNvPr>
          <p:cNvGrpSpPr/>
          <p:nvPr/>
        </p:nvGrpSpPr>
        <p:grpSpPr>
          <a:xfrm>
            <a:off x="1954305" y="1417638"/>
            <a:ext cx="8852647" cy="4946931"/>
            <a:chOff x="0" y="274638"/>
            <a:chExt cx="10287000" cy="6429375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BA585FB4-1BCC-4553-B075-6BA469D6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638"/>
              <a:ext cx="10287000" cy="6429375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7A210672-72A0-45F5-9BA5-FF5EE25FB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" t="12978" r="-369" b="4335"/>
            <a:stretch/>
          </p:blipFill>
          <p:spPr>
            <a:xfrm>
              <a:off x="5432612" y="274638"/>
              <a:ext cx="4854388" cy="2822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30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4E140-D74A-45BE-A448-D5C7ED37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Houtbouwers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EC31C0-53B1-48F0-8898-26CF64263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45" t="25549" r="14883" b="9031"/>
          <a:stretch/>
        </p:blipFill>
        <p:spPr>
          <a:xfrm>
            <a:off x="5242817" y="1114236"/>
            <a:ext cx="6257364" cy="322468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C447A7A-FDAF-42EA-928D-10C2F7A5EEAC}"/>
              </a:ext>
            </a:extLst>
          </p:cNvPr>
          <p:cNvSpPr/>
          <p:nvPr/>
        </p:nvSpPr>
        <p:spPr>
          <a:xfrm>
            <a:off x="3191434" y="6359716"/>
            <a:ext cx="952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https://www.vpro.nl/programmas/tegenlicht/kijk/afleveringen/2019-2020/houtbouwers.html</a:t>
            </a: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D6652E-CEB3-4647-9E18-76D03978E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63268" r="4762"/>
          <a:stretch/>
        </p:blipFill>
        <p:spPr>
          <a:xfrm>
            <a:off x="531835" y="1144489"/>
            <a:ext cx="3474720" cy="37490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72076D-CE46-4F0B-9A93-7570C86AC3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00" t="26122" r="2800" b="39728"/>
          <a:stretch/>
        </p:blipFill>
        <p:spPr>
          <a:xfrm>
            <a:off x="3453564" y="4612406"/>
            <a:ext cx="6257364" cy="1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huis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895887"/>
            <a:ext cx="8927805" cy="47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van je huis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5611" b="2193"/>
          <a:stretch/>
        </p:blipFill>
        <p:spPr>
          <a:xfrm>
            <a:off x="4221126" y="1196975"/>
            <a:ext cx="5784111" cy="4821053"/>
          </a:xfrm>
        </p:spPr>
      </p:pic>
    </p:spTree>
    <p:extLst>
      <p:ext uri="{BB962C8B-B14F-4D97-AF65-F5344CB8AC3E}">
        <p14:creationId xmlns:p14="http://schemas.microsoft.com/office/powerpoint/2010/main" val="370957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van je huis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5" y="4359349"/>
            <a:ext cx="6014484" cy="249865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5" y="1169441"/>
            <a:ext cx="6014483" cy="28602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30549" y="1488558"/>
            <a:ext cx="3168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Verborgen energie in je huis </a:t>
            </a:r>
          </a:p>
          <a:p>
            <a:r>
              <a:rPr lang="nl-NL" dirty="0"/>
              <a:t>Cumulatief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Verbouwen van je huis tot energieneutraal</a:t>
            </a:r>
          </a:p>
        </p:txBody>
      </p:sp>
    </p:spTree>
    <p:extLst>
      <p:ext uri="{BB962C8B-B14F-4D97-AF65-F5344CB8AC3E}">
        <p14:creationId xmlns:p14="http://schemas.microsoft.com/office/powerpoint/2010/main" val="415235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 in huis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Vervliegt….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30017"/>
            <a:ext cx="5384800" cy="4266329"/>
          </a:xfrm>
        </p:spPr>
      </p:pic>
    </p:spTree>
    <p:extLst>
      <p:ext uri="{BB962C8B-B14F-4D97-AF65-F5344CB8AC3E}">
        <p14:creationId xmlns:p14="http://schemas.microsoft.com/office/powerpoint/2010/main" val="275910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Verbeteringen en energie labels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Wie heeft/weet het energie label thuis?</a:t>
            </a:r>
          </a:p>
          <a:p>
            <a:r>
              <a:rPr lang="nl-NL" dirty="0"/>
              <a:t>Welke maatregelen kan je nemen?</a:t>
            </a:r>
          </a:p>
          <a:p>
            <a:r>
              <a:rPr lang="nl-NL" dirty="0"/>
              <a:t>Wat leveren de maatregelen op?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02505"/>
            <a:ext cx="5384800" cy="4321352"/>
          </a:xfrm>
        </p:spPr>
      </p:pic>
    </p:spTree>
    <p:extLst>
      <p:ext uri="{BB962C8B-B14F-4D97-AF65-F5344CB8AC3E}">
        <p14:creationId xmlns:p14="http://schemas.microsoft.com/office/powerpoint/2010/main" val="320257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Zonnepaneel versus Kolencentrale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Kolen grote impact tijden verbranding</a:t>
            </a:r>
          </a:p>
          <a:p>
            <a:r>
              <a:rPr lang="nl-NL" dirty="0"/>
              <a:t>Zonnepanelen grote impact tijdens……?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02" y="980728"/>
            <a:ext cx="3965945" cy="16444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02" y="4248528"/>
            <a:ext cx="6046381" cy="18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Vergelijking CO</a:t>
            </a:r>
            <a:r>
              <a:rPr lang="nl-NL" sz="2400" dirty="0"/>
              <a:t>2</a:t>
            </a:r>
            <a:r>
              <a:rPr lang="nl-NL" dirty="0"/>
              <a:t> uitstoot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1"/>
          <a:stretch/>
        </p:blipFill>
        <p:spPr>
          <a:xfrm>
            <a:off x="3723467" y="2314380"/>
            <a:ext cx="7584930" cy="4332903"/>
          </a:xfr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3723467" y="1600201"/>
            <a:ext cx="7858933" cy="4525963"/>
          </a:xfrm>
        </p:spPr>
        <p:txBody>
          <a:bodyPr/>
          <a:lstStyle/>
          <a:p>
            <a:r>
              <a:rPr lang="nl-NL" dirty="0"/>
              <a:t>25 x meer CO</a:t>
            </a:r>
            <a:r>
              <a:rPr lang="nl-NL" sz="1600" dirty="0"/>
              <a:t>2</a:t>
            </a:r>
            <a:r>
              <a:rPr lang="nl-NL" dirty="0"/>
              <a:t> uitstoot in levenscyclus kolen</a:t>
            </a:r>
          </a:p>
        </p:txBody>
      </p:sp>
    </p:spTree>
    <p:extLst>
      <p:ext uri="{BB962C8B-B14F-4D97-AF65-F5344CB8AC3E}">
        <p14:creationId xmlns:p14="http://schemas.microsoft.com/office/powerpoint/2010/main" val="27823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 wind of kolen?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0"/>
          <a:stretch/>
        </p:blipFill>
        <p:spPr>
          <a:xfrm>
            <a:off x="3010171" y="1133749"/>
            <a:ext cx="9089680" cy="51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07338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02F9FB-0C37-434E-94E0-7AA32DCC4A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CD9448-4211-4E98-8EB3-67BB3BE9A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6D45D-6342-41E1-9276-0F7AD02AEA7A}">
  <ds:schemaRefs>
    <ds:schemaRef ds:uri="http://schemas.microsoft.com/office/2006/documentManagement/types"/>
    <ds:schemaRef ds:uri="34354c1b-6b8c-435b-ad50-990538c19557"/>
    <ds:schemaRef ds:uri="47a28104-336f-447d-946e-e305ac2bcd47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12432</TotalTime>
  <Words>216</Words>
  <Application>Microsoft Office PowerPoint</Application>
  <PresentationFormat>Breedbeeld</PresentationFormat>
  <Paragraphs>63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Helicon thema</vt:lpstr>
      <vt:lpstr>PowerPoint-presentatie</vt:lpstr>
      <vt:lpstr>Je huis</vt:lpstr>
      <vt:lpstr>Impact van je huis</vt:lpstr>
      <vt:lpstr>Bouw van je huis</vt:lpstr>
      <vt:lpstr>Warmte in huis</vt:lpstr>
      <vt:lpstr>Verbeteringen en energie labels</vt:lpstr>
      <vt:lpstr>Zonnepaneel versus Kolencentrale</vt:lpstr>
      <vt:lpstr>Vergelijking CO2 uitstoot</vt:lpstr>
      <vt:lpstr>Zon wind of kolen?</vt:lpstr>
      <vt:lpstr>Rendement en opbrengst</vt:lpstr>
      <vt:lpstr>Case Badkamer</vt:lpstr>
      <vt:lpstr>Soorten impact badkamer</vt:lpstr>
      <vt:lpstr>PowerPoint-presentatie</vt:lpstr>
      <vt:lpstr>Hout als duurzaam alternatief?</vt:lpstr>
      <vt:lpstr>Joris Verhoeven Architect Tilburg</vt:lpstr>
      <vt:lpstr>Houtbouwers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Stijn Weijermars</cp:lastModifiedBy>
  <cp:revision>233</cp:revision>
  <dcterms:created xsi:type="dcterms:W3CDTF">2015-07-30T08:19:14Z</dcterms:created>
  <dcterms:modified xsi:type="dcterms:W3CDTF">2019-10-22T07:42:47Z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